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2" r:id="rId4"/>
    <p:sldId id="268" r:id="rId5"/>
    <p:sldId id="263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F43E1-C3C4-4C56-8BAB-54BF5E0F2A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E0C765-B4F2-4265-9858-5AC40B5C0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A8F56-3604-42D5-9845-026BF5535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F1872-6988-4BF7-9E9C-0BE5F0A41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DF2F4-1D9D-41AA-A7D9-1762BC427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178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D273F-9C96-49A7-94F2-E29C0088B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190A27-FD0D-4D31-9F2D-19EC0519DE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57FF2C-4CE0-4EEA-BF26-451093552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F341C-7179-41D4-A69D-6070B4B8B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95F06F-A9A8-4E22-931F-5C0746924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132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B83E98-2442-4F01-80B2-2D6028C21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31C8E0-56C4-428E-B01B-FB7E946A08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D26A4-6A78-4ACB-B169-01EAEB136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93B29-FCC3-41EE-BFCE-5BE70B89D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6ECDE-4619-4A40-965C-F8F4F58C1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388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8472-D5CB-43F2-A6E2-0466CA972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B8381-EBFF-4139-8AE1-E35689E044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9207CC-DAED-4725-B0A6-673E22EB4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EBDE7-2CE6-4656-BC48-EBDCECC63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76C36-FFE7-429F-8FC6-4D8E953F9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48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7A2A4-124A-45A5-839E-336CE662C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A09B6-99DA-4E11-A928-202CBA6D6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3868B-6051-491E-8CA9-B1071208C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2CB51-8C66-43EE-A2AD-41F28A30F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9BC55-DBD5-4B74-8FE9-E2148F22D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1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620CD-169E-4082-BB39-930367E81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890D-4E84-43A5-84C2-E2BE1F2366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123752-09AE-4536-8B36-CED18F0F9C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031B12-9258-45FF-BB34-29FBBA234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7D25B-A48B-415D-88AC-3217947B6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44AF5C-F7EE-4DBD-B7AB-CBEA3A40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440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CD08D-51F0-4305-A6E1-195F279AD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A8FB1E-9F60-4C75-8FC9-583146714D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8D327F-8CEB-42CF-AEB9-D85DDDEB3E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6EC76-B734-46C9-AC73-2B17BCE5A9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AF2BAC-F099-4AA0-BA5C-449DC72B2D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E7DE23-A3B3-4A1C-BB66-E708DEFAE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C07EDD-22B7-4A38-85A0-90B324702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0E7944-D267-4035-B763-F64A49396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452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86DFF-E9DA-4582-ABAA-8D59927DF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138F5D-6212-4725-8F91-AED77EC18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694076-3368-4D69-881E-F255E6B78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B83D62-963D-4FA8-8B50-9EC7F24BA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99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4F22F6-460B-4DB3-902D-8695DACBE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706D51-CC32-466F-8983-8F9EB70E7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7E53DA-274E-413C-BA42-8BC6B595C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82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C6689-950C-4B9D-9295-E370200B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6249D-5352-43A0-8843-CC1256587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E6B27-4C08-45F4-BA8E-83133875A4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AA15E8-7FF1-4286-BFFB-7CE210DA3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F8F7F-B5D9-4DA9-8D70-3581D1203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F70C6-E590-447F-85B0-3F126EE5D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40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72FF3-E150-459F-BF35-E09C5D14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2CCC6E-7F56-400D-979D-2FF9254266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C41ECA-25CB-41DB-AD17-45F18D00A5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64FF34-F681-4CB7-B1BC-41B8A7438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216C5D-B373-41A1-93F9-77AC2C35A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0DFEA1-A7EE-4C5F-8B36-9E6748710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09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43212C-240D-477E-B609-4CBE93697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164D0C-C234-4169-9D1E-4A8F2821B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76E58-B5C5-4A52-8501-E3C4136D78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E7969-BA29-4EBD-B0D6-77E853658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63D98-2E94-4043-8A30-A6BC7FD0CD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26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E51FC1-6054-4FB1-A71F-D8F62BC49D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4"/>
          <a:stretch/>
        </p:blipFill>
        <p:spPr>
          <a:xfrm>
            <a:off x="0" y="0"/>
            <a:ext cx="12191980" cy="80038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0FDCEF-ECAB-4EAE-8E37-3B363A025E5A}"/>
              </a:ext>
            </a:extLst>
          </p:cNvPr>
          <p:cNvSpPr/>
          <p:nvPr/>
        </p:nvSpPr>
        <p:spPr>
          <a:xfrm>
            <a:off x="0" y="2114550"/>
            <a:ext cx="12191980" cy="234601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/>
              <a:t>MRDCL: </a:t>
            </a:r>
            <a:r>
              <a:rPr lang="en-GB" sz="4800" b="1" dirty="0">
                <a:solidFill>
                  <a:srgbClr val="C00000"/>
                </a:solidFill>
              </a:rPr>
              <a:t>Who</a:t>
            </a:r>
            <a:r>
              <a:rPr lang="en-GB" sz="4800" b="1" dirty="0"/>
              <a:t> should use EPS?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4098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D3311-84A6-4492-A642-D47D6176A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FFFFFF"/>
                </a:solidFill>
              </a:rPr>
              <a:t>Who should use EPS?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800D6-FEE2-4697-B4C7-95D0C8E435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279018"/>
            <a:ext cx="5314543" cy="3375920"/>
          </a:xfrm>
        </p:spPr>
        <p:txBody>
          <a:bodyPr anchor="t">
            <a:normAutofit/>
          </a:bodyPr>
          <a:lstStyle/>
          <a:p>
            <a:r>
              <a:rPr lang="en-GB" sz="2000" dirty="0">
                <a:solidFill>
                  <a:srgbClr val="FFFFFF"/>
                </a:solidFill>
              </a:rPr>
              <a:t>Any person or team that has repetitive requirements within one project or from project to project</a:t>
            </a:r>
          </a:p>
          <a:p>
            <a:r>
              <a:rPr lang="en-GB" sz="2000" dirty="0">
                <a:solidFill>
                  <a:srgbClr val="FFFFFF"/>
                </a:solidFill>
              </a:rPr>
              <a:t>Ideal for differently skilled teams</a:t>
            </a:r>
          </a:p>
          <a:p>
            <a:r>
              <a:rPr lang="en-GB" sz="2000" dirty="0">
                <a:solidFill>
                  <a:srgbClr val="FFFFFF"/>
                </a:solidFill>
              </a:rPr>
              <a:t>Any situation where consistency will improve productivity</a:t>
            </a:r>
          </a:p>
          <a:p>
            <a:endParaRPr lang="en-GB" sz="180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1299EB-6922-4941-A15B-D559937B4C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90" r="12825" b="2"/>
          <a:stretch/>
        </p:blipFill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28085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732A6-90E4-4D2D-85AD-D405C6E46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</p:spPr>
        <p:txBody>
          <a:bodyPr>
            <a:normAutofit/>
          </a:bodyPr>
          <a:lstStyle/>
          <a:p>
            <a:r>
              <a:rPr lang="en-GB" dirty="0"/>
              <a:t>EPS needs an EPS Manager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F1B741-C6B0-43F8-B196-E499DDA0F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279018"/>
            <a:ext cx="5314543" cy="3375920"/>
          </a:xfrm>
        </p:spPr>
        <p:txBody>
          <a:bodyPr anchor="t">
            <a:normAutofit/>
          </a:bodyPr>
          <a:lstStyle/>
          <a:p>
            <a:r>
              <a:rPr lang="en-GB" sz="2000" dirty="0"/>
              <a:t>To appraise what EPS templates will help most</a:t>
            </a:r>
          </a:p>
          <a:p>
            <a:r>
              <a:rPr lang="en-GB" sz="2000" dirty="0"/>
              <a:t>To ensure the templates are flexible enough for all needs</a:t>
            </a:r>
          </a:p>
          <a:p>
            <a:r>
              <a:rPr lang="en-GB" sz="2000" dirty="0"/>
              <a:t>To help others to find and use the EPS templates</a:t>
            </a:r>
          </a:p>
          <a:p>
            <a:r>
              <a:rPr lang="en-GB" sz="2000" dirty="0"/>
              <a:t>To consider productivity periodically</a:t>
            </a:r>
          </a:p>
          <a:p>
            <a:r>
              <a:rPr lang="en-GB" sz="2000" dirty="0"/>
              <a:t>To ensure consistent use</a:t>
            </a:r>
          </a:p>
          <a:p>
            <a:r>
              <a:rPr lang="en-GB" sz="2000" dirty="0"/>
              <a:t>In a team, this person may not be the best MRDCL user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4F9A41-C423-4973-ACB1-B45E96E3B5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16089"/>
          <a:stretch/>
        </p:blipFill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098064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1E6C3-07F1-4329-8FB8-2ADFE04E4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9940" y="365124"/>
            <a:ext cx="6172200" cy="1828800"/>
          </a:xfrm>
        </p:spPr>
        <p:txBody>
          <a:bodyPr>
            <a:normAutofit/>
          </a:bodyPr>
          <a:lstStyle/>
          <a:p>
            <a:r>
              <a:rPr lang="en-GB" dirty="0"/>
              <a:t>EPS needs an EPS developer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B52E95-C320-4146-B21C-2C9943C295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75" r="27323" b="-2"/>
          <a:stretch/>
        </p:blipFill>
        <p:spPr>
          <a:xfrm>
            <a:off x="20" y="10"/>
            <a:ext cx="4639713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33957-0D58-47DE-8FDF-05D313B11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9940" y="2322576"/>
            <a:ext cx="6172200" cy="3858768"/>
          </a:xfrm>
        </p:spPr>
        <p:txBody>
          <a:bodyPr>
            <a:normAutofit/>
          </a:bodyPr>
          <a:lstStyle/>
          <a:p>
            <a:r>
              <a:rPr lang="en-GB" sz="2400" dirty="0"/>
              <a:t>Will be a proficient MRDCL user</a:t>
            </a:r>
          </a:p>
          <a:p>
            <a:pPr lvl="1"/>
            <a:r>
              <a:rPr lang="en-GB" sz="2000" dirty="0"/>
              <a:t>Understands *DO loops and MRDCL pre-processor features</a:t>
            </a:r>
          </a:p>
          <a:p>
            <a:pPr lvl="1"/>
            <a:r>
              <a:rPr lang="en-GB" sz="2000" dirty="0"/>
              <a:t>Can understand productivity concepts and implement MRDCL scripts</a:t>
            </a:r>
          </a:p>
          <a:p>
            <a:pPr lvl="1"/>
            <a:r>
              <a:rPr lang="en-GB" sz="2000" dirty="0"/>
              <a:t>Can test EPS templates before sharing</a:t>
            </a:r>
          </a:p>
        </p:txBody>
      </p:sp>
    </p:spTree>
    <p:extLst>
      <p:ext uri="{BB962C8B-B14F-4D97-AF65-F5344CB8AC3E}">
        <p14:creationId xmlns:p14="http://schemas.microsoft.com/office/powerpoint/2010/main" val="22570506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A7424-5839-4A81-AE60-CB21D5A5D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</p:spPr>
        <p:txBody>
          <a:bodyPr>
            <a:normAutofit/>
          </a:bodyPr>
          <a:lstStyle/>
          <a:p>
            <a:r>
              <a:rPr lang="en-GB" dirty="0"/>
              <a:t>Examples of where EPS will help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924F2-51F9-4857-A279-1EE5CE432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279018"/>
            <a:ext cx="5314543" cy="3375920"/>
          </a:xfrm>
        </p:spPr>
        <p:txBody>
          <a:bodyPr anchor="t">
            <a:normAutofit lnSpcReduction="10000"/>
          </a:bodyPr>
          <a:lstStyle/>
          <a:p>
            <a:r>
              <a:rPr lang="en-GB" sz="2000" dirty="0"/>
              <a:t>Handling open ended questions</a:t>
            </a:r>
          </a:p>
          <a:p>
            <a:r>
              <a:rPr lang="en-GB" sz="2000" dirty="0"/>
              <a:t>Entering data corrections</a:t>
            </a:r>
          </a:p>
          <a:p>
            <a:r>
              <a:rPr lang="en-GB" sz="2000" dirty="0"/>
              <a:t>Producing tables from rating scales</a:t>
            </a:r>
          </a:p>
          <a:p>
            <a:r>
              <a:rPr lang="en-GB" sz="2000" dirty="0"/>
              <a:t>Specifying tables</a:t>
            </a:r>
          </a:p>
          <a:p>
            <a:r>
              <a:rPr lang="en-GB" sz="2000" dirty="0"/>
              <a:t>Assigning codes to sub-totals</a:t>
            </a:r>
          </a:p>
          <a:p>
            <a:r>
              <a:rPr lang="en-GB" sz="2000" dirty="0"/>
              <a:t>Handling tracking studies</a:t>
            </a:r>
          </a:p>
          <a:p>
            <a:r>
              <a:rPr lang="en-GB" sz="2000" dirty="0"/>
              <a:t>Handling questionnaire differences</a:t>
            </a:r>
          </a:p>
          <a:p>
            <a:r>
              <a:rPr lang="en-GB" sz="2000" dirty="0"/>
              <a:t>Applying texts and brand lists</a:t>
            </a:r>
          </a:p>
          <a:p>
            <a:r>
              <a:rPr lang="en-GB" sz="2000" dirty="0"/>
              <a:t>ANYTHING YOU COMMONLY DO!!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9EE3DC-AB6E-4CD6-81F2-130F11A30D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81" r="3972" b="-2"/>
          <a:stretch/>
        </p:blipFill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1828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07AC49-6A89-43D7-A227-58E1D572D9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7"/>
          <a:stretch/>
        </p:blipFill>
        <p:spPr>
          <a:xfrm>
            <a:off x="20" y="10"/>
            <a:ext cx="4637226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BB2BA9-2EB6-4C85-B95C-9337E9469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7328" y="640082"/>
            <a:ext cx="6274591" cy="33516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So who should use EPS?</a:t>
            </a:r>
          </a:p>
        </p:txBody>
      </p:sp>
    </p:spTree>
    <p:extLst>
      <p:ext uri="{BB962C8B-B14F-4D97-AF65-F5344CB8AC3E}">
        <p14:creationId xmlns:p14="http://schemas.microsoft.com/office/powerpoint/2010/main" val="1186475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07AC49-6A89-43D7-A227-58E1D572D9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7"/>
          <a:stretch/>
        </p:blipFill>
        <p:spPr>
          <a:xfrm>
            <a:off x="20" y="10"/>
            <a:ext cx="4637226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BB2BA9-2EB6-4C85-B95C-9337E9469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7328" y="640082"/>
            <a:ext cx="6274591" cy="33516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So who should use EPS?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C0A167-EA5B-44A7-ACCA-70387323D6F6}"/>
              </a:ext>
            </a:extLst>
          </p:cNvPr>
          <p:cNvSpPr txBox="1">
            <a:spLocks/>
          </p:cNvSpPr>
          <p:nvPr/>
        </p:nvSpPr>
        <p:spPr>
          <a:xfrm>
            <a:off x="5277327" y="2866316"/>
            <a:ext cx="6274591" cy="33516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solidFill>
                  <a:srgbClr val="FF0000"/>
                </a:solidFill>
              </a:rPr>
              <a:t>Everyone!</a:t>
            </a:r>
          </a:p>
        </p:txBody>
      </p:sp>
    </p:spTree>
    <p:extLst>
      <p:ext uri="{BB962C8B-B14F-4D97-AF65-F5344CB8AC3E}">
        <p14:creationId xmlns:p14="http://schemas.microsoft.com/office/powerpoint/2010/main" val="3813595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181</Words>
  <Application>Microsoft Office PowerPoint</Application>
  <PresentationFormat>Widescreen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Who should use EPS?</vt:lpstr>
      <vt:lpstr>EPS needs an EPS Manager</vt:lpstr>
      <vt:lpstr>EPS needs an EPS developer</vt:lpstr>
      <vt:lpstr>Examples of where EPS will help</vt:lpstr>
      <vt:lpstr>So who should use EPS?</vt:lpstr>
      <vt:lpstr>So who should use EPS?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 Hearn</dc:creator>
  <cp:lastModifiedBy>Phil Hearn</cp:lastModifiedBy>
  <cp:revision>11</cp:revision>
  <dcterms:created xsi:type="dcterms:W3CDTF">2018-08-28T20:12:54Z</dcterms:created>
  <dcterms:modified xsi:type="dcterms:W3CDTF">2018-08-30T16:10:58Z</dcterms:modified>
</cp:coreProperties>
</file>